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1"/>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049" r:id="rId20"/>
    <p:sldId id="6041" r:id="rId21"/>
    <p:sldId id="6043" r:id="rId22"/>
    <p:sldId id="6054" r:id="rId23"/>
    <p:sldId id="6073" r:id="rId24"/>
    <p:sldId id="6055" r:id="rId25"/>
    <p:sldId id="6044" r:id="rId26"/>
    <p:sldId id="6045" r:id="rId27"/>
    <p:sldId id="6057" r:id="rId28"/>
    <p:sldId id="6046" r:id="rId29"/>
    <p:sldId id="6047" r:id="rId30"/>
    <p:sldId id="6048" r:id="rId31"/>
    <p:sldId id="6103" r:id="rId32"/>
    <p:sldId id="6059" r:id="rId33"/>
    <p:sldId id="6060" r:id="rId34"/>
    <p:sldId id="6061" r:id="rId35"/>
    <p:sldId id="6050" r:id="rId36"/>
    <p:sldId id="6091" r:id="rId37"/>
    <p:sldId id="6090" r:id="rId38"/>
    <p:sldId id="6052" r:id="rId39"/>
    <p:sldId id="6084" r:id="rId40"/>
    <p:sldId id="6104" r:id="rId41"/>
    <p:sldId id="6105" r:id="rId42"/>
    <p:sldId id="6039" r:id="rId43"/>
    <p:sldId id="6078" r:id="rId44"/>
    <p:sldId id="6079" r:id="rId45"/>
    <p:sldId id="6080" r:id="rId46"/>
    <p:sldId id="6074" r:id="rId47"/>
    <p:sldId id="6099" r:id="rId48"/>
    <p:sldId id="6068" r:id="rId49"/>
    <p:sldId id="6081" r:id="rId50"/>
    <p:sldId id="6108" r:id="rId51"/>
    <p:sldId id="6109" r:id="rId52"/>
    <p:sldId id="6112" r:id="rId53"/>
    <p:sldId id="6110" r:id="rId54"/>
    <p:sldId id="6111" r:id="rId55"/>
    <p:sldId id="6086" r:id="rId56"/>
    <p:sldId id="6038" r:id="rId57"/>
    <p:sldId id="6089" r:id="rId58"/>
    <p:sldId id="6088" r:id="rId59"/>
    <p:sldId id="6093" r:id="rId60"/>
    <p:sldId id="6094" r:id="rId61"/>
    <p:sldId id="6096" r:id="rId62"/>
    <p:sldId id="6097" r:id="rId63"/>
    <p:sldId id="6106" r:id="rId64"/>
    <p:sldId id="6107" r:id="rId65"/>
    <p:sldId id="6102" r:id="rId66"/>
    <p:sldId id="6098" r:id="rId67"/>
    <p:sldId id="6100" r:id="rId68"/>
    <p:sldId id="6101" r:id="rId69"/>
    <p:sldId id="6051" r:id="rId7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5ED"/>
    <a:srgbClr val="C4E0CE"/>
    <a:srgbClr val="065280"/>
    <a:srgbClr val="95B3D7"/>
    <a:srgbClr val="404040"/>
    <a:srgbClr val="BED8F7"/>
    <a:srgbClr val="E6ECF3"/>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varScale="1">
        <p:scale>
          <a:sx n="65" d="100"/>
          <a:sy n="6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10/07/2024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17</a:t>
            </a:fld>
            <a:endParaRPr lang="en-GB" dirty="0"/>
          </a:p>
        </p:txBody>
      </p:sp>
    </p:spTree>
    <p:extLst>
      <p:ext uri="{BB962C8B-B14F-4D97-AF65-F5344CB8AC3E}">
        <p14:creationId xmlns:p14="http://schemas.microsoft.com/office/powerpoint/2010/main" val="3413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22</a:t>
            </a:fld>
            <a:endParaRPr lang="en-GB" dirty="0"/>
          </a:p>
        </p:txBody>
      </p:sp>
    </p:spTree>
    <p:extLst>
      <p:ext uri="{BB962C8B-B14F-4D97-AF65-F5344CB8AC3E}">
        <p14:creationId xmlns:p14="http://schemas.microsoft.com/office/powerpoint/2010/main" val="9870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33</a:t>
            </a:fld>
            <a:endParaRPr lang="en-GB" dirty="0"/>
          </a:p>
        </p:txBody>
      </p:sp>
    </p:spTree>
    <p:extLst>
      <p:ext uri="{BB962C8B-B14F-4D97-AF65-F5344CB8AC3E}">
        <p14:creationId xmlns:p14="http://schemas.microsoft.com/office/powerpoint/2010/main" val="382435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34</a:t>
            </a:fld>
            <a:endParaRPr lang="en-GB" dirty="0"/>
          </a:p>
        </p:txBody>
      </p:sp>
    </p:spTree>
    <p:extLst>
      <p:ext uri="{BB962C8B-B14F-4D97-AF65-F5344CB8AC3E}">
        <p14:creationId xmlns:p14="http://schemas.microsoft.com/office/powerpoint/2010/main" val="3737628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36</a:t>
            </a:fld>
            <a:endParaRPr lang="en-GB" dirty="0"/>
          </a:p>
        </p:txBody>
      </p:sp>
    </p:spTree>
    <p:extLst>
      <p:ext uri="{BB962C8B-B14F-4D97-AF65-F5344CB8AC3E}">
        <p14:creationId xmlns:p14="http://schemas.microsoft.com/office/powerpoint/2010/main" val="1053780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46</a:t>
            </a:fld>
            <a:endParaRPr lang="en-GB" dirty="0"/>
          </a:p>
        </p:txBody>
      </p:sp>
    </p:spTree>
    <p:extLst>
      <p:ext uri="{BB962C8B-B14F-4D97-AF65-F5344CB8AC3E}">
        <p14:creationId xmlns:p14="http://schemas.microsoft.com/office/powerpoint/2010/main" val="688643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57</a:t>
            </a:fld>
            <a:endParaRPr lang="en-GB" dirty="0"/>
          </a:p>
        </p:txBody>
      </p:sp>
    </p:spTree>
    <p:extLst>
      <p:ext uri="{BB962C8B-B14F-4D97-AF65-F5344CB8AC3E}">
        <p14:creationId xmlns:p14="http://schemas.microsoft.com/office/powerpoint/2010/main" val="513063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66</a:t>
            </a:fld>
            <a:endParaRPr lang="en-GB" dirty="0"/>
          </a:p>
        </p:txBody>
      </p:sp>
    </p:spTree>
    <p:extLst>
      <p:ext uri="{BB962C8B-B14F-4D97-AF65-F5344CB8AC3E}">
        <p14:creationId xmlns:p14="http://schemas.microsoft.com/office/powerpoint/2010/main" val="28211604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67</a:t>
            </a:fld>
            <a:endParaRPr lang="en-GB" dirty="0"/>
          </a:p>
        </p:txBody>
      </p:sp>
    </p:spTree>
    <p:extLst>
      <p:ext uri="{BB962C8B-B14F-4D97-AF65-F5344CB8AC3E}">
        <p14:creationId xmlns:p14="http://schemas.microsoft.com/office/powerpoint/2010/main" val="342909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10/07/2024</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10/07/2024</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7/10/2024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7/10/2024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hfp2LU-TngXBsZYPUpzH0xei-XQ16o9J"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8qJ5H66UPCYeQ58aRxcoPepJiEB6Qeh7"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7.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1.wdp"/><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0bJ0uobV7pRRD_8UmMuc0EHsmLcFtlhs"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D1i8H8HoFtdAxPsc3cvYACDw0uJl6dX3"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drive/1VH0DGCzNO-s26QZMCUfkdg16chgZ17VC"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2.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58.jp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6.svg"/><Relationship Id="rId4" Type="http://schemas.openxmlformats.org/officeDocument/2006/relationships/image" Target="../media/image13.svg"/><Relationship Id="rId9"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microsoft.com/office/2007/relationships/hdphoto" Target="../media/hdphoto1.wdp"/></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5" Type="http://schemas.openxmlformats.org/officeDocument/2006/relationships/image" Target="../media/image74.gif"/><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2692404"/>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Remember to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and copy the notebook to your drive.</a:t>
            </a:r>
            <a:endParaRPr lang="en-GB" dirty="0">
              <a:latin typeface="Montserrat" panose="00000500000000000000" pitchFamily="2" charset="0"/>
            </a:endParaRPr>
          </a:p>
        </p:txBody>
      </p:sp>
      <p:pic>
        <p:nvPicPr>
          <p:cNvPr id="1026" name="Picture 2">
            <a:extLst>
              <a:ext uri="{FF2B5EF4-FFF2-40B4-BE49-F238E27FC236}">
                <a16:creationId xmlns:a16="http://schemas.microsoft.com/office/drawing/2014/main" id="{1E029EEF-202A-D0B7-F33C-F6246FFF1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460" y="2174398"/>
            <a:ext cx="6345492" cy="3980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C9A8CD-A08A-28B4-979B-FE2E067B2166}"/>
              </a:ext>
            </a:extLst>
          </p:cNvPr>
          <p:cNvSpPr/>
          <p:nvPr/>
        </p:nvSpPr>
        <p:spPr>
          <a:xfrm>
            <a:off x="5818094" y="5710518"/>
            <a:ext cx="645459" cy="1882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A041862E-3AAD-81F0-8F50-CE2AC884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460" y="1988880"/>
            <a:ext cx="6466354" cy="2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3E5F9-7B45-E74D-6FC9-A868D5B487EC}"/>
              </a:ext>
            </a:extLst>
          </p:cNvPr>
          <p:cNvSpPr txBox="1"/>
          <p:nvPr/>
        </p:nvSpPr>
        <p:spPr>
          <a:xfrm>
            <a:off x="1634067" y="1981200"/>
            <a:ext cx="9110133" cy="646331"/>
          </a:xfrm>
          <a:prstGeom prst="rect">
            <a:avLst/>
          </a:prstGeom>
          <a:noFill/>
        </p:spPr>
        <p:txBody>
          <a:bodyPr wrap="square" rtlCol="0">
            <a:spAutoFit/>
          </a:bodyPr>
          <a:lstStyle/>
          <a:p>
            <a:r>
              <a:rPr lang="en-GB" dirty="0" err="1"/>
              <a:t>Numpy</a:t>
            </a:r>
            <a:r>
              <a:rPr lang="en-GB" dirty="0"/>
              <a:t> and pandas notebook:</a:t>
            </a:r>
          </a:p>
          <a:p>
            <a:r>
              <a:rPr lang="en-GB" dirty="0">
                <a:hlinkClick r:id="rId3"/>
              </a:rPr>
              <a:t>https://colab.research.google.com/drive/1hfp2LU-TngXBsZYPUpzH0xei-XQ16o9J</a:t>
            </a:r>
            <a:endParaRPr lang="en-GB" dirty="0"/>
          </a:p>
        </p:txBody>
      </p:sp>
    </p:spTree>
    <p:extLst>
      <p:ext uri="{BB962C8B-B14F-4D97-AF65-F5344CB8AC3E}">
        <p14:creationId xmlns:p14="http://schemas.microsoft.com/office/powerpoint/2010/main" val="24554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97EB5-39C3-3438-ADAD-B64503BDEAD9}"/>
              </a:ext>
            </a:extLst>
          </p:cNvPr>
          <p:cNvSpPr txBox="1"/>
          <p:nvPr/>
        </p:nvSpPr>
        <p:spPr>
          <a:xfrm>
            <a:off x="1634067" y="1981200"/>
            <a:ext cx="9110133" cy="646331"/>
          </a:xfrm>
          <a:prstGeom prst="rect">
            <a:avLst/>
          </a:prstGeom>
          <a:noFill/>
        </p:spPr>
        <p:txBody>
          <a:bodyPr wrap="square" rtlCol="0">
            <a:spAutoFit/>
          </a:bodyPr>
          <a:lstStyle/>
          <a:p>
            <a:r>
              <a:rPr lang="en-GB" dirty="0"/>
              <a:t>EDA part 1 notebook:</a:t>
            </a:r>
          </a:p>
          <a:p>
            <a:r>
              <a:rPr lang="en-GB" dirty="0">
                <a:hlinkClick r:id="rId3"/>
              </a:rPr>
              <a:t>https://colab.research.google.com/drive/18qJ5H66UPCYeQ58aRxcoPepJiEB6Qeh7</a:t>
            </a:r>
            <a:endParaRPr lang="en-GB" dirty="0"/>
          </a:p>
        </p:txBody>
      </p:sp>
    </p:spTree>
    <p:extLst>
      <p:ext uri="{BB962C8B-B14F-4D97-AF65-F5344CB8AC3E}">
        <p14:creationId xmlns:p14="http://schemas.microsoft.com/office/powerpoint/2010/main" val="51012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EB786-DFFD-0D9E-BD1E-8F9081F2E092}"/>
              </a:ext>
            </a:extLst>
          </p:cNvPr>
          <p:cNvSpPr txBox="1"/>
          <p:nvPr/>
        </p:nvSpPr>
        <p:spPr>
          <a:xfrm>
            <a:off x="1371600" y="1930400"/>
            <a:ext cx="9330267" cy="646331"/>
          </a:xfrm>
          <a:prstGeom prst="rect">
            <a:avLst/>
          </a:prstGeom>
          <a:noFill/>
        </p:spPr>
        <p:txBody>
          <a:bodyPr wrap="square" rtlCol="0">
            <a:spAutoFit/>
          </a:bodyPr>
          <a:lstStyle/>
          <a:p>
            <a:r>
              <a:rPr lang="en-GB" dirty="0"/>
              <a:t>PCA notebook:</a:t>
            </a:r>
          </a:p>
          <a:p>
            <a:r>
              <a:rPr lang="en-GB" dirty="0">
                <a:hlinkClick r:id="rId3"/>
              </a:rPr>
              <a:t>https://colab.research.google.com/drive/10bJ0uobV7pRRD_8UmMuc0EHsmLcFtlhs</a:t>
            </a:r>
            <a:r>
              <a:rPr lang="en-GB" dirty="0"/>
              <a:t> </a:t>
            </a:r>
          </a:p>
        </p:txBody>
      </p:sp>
    </p:spTree>
    <p:extLst>
      <p:ext uri="{BB962C8B-B14F-4D97-AF65-F5344CB8AC3E}">
        <p14:creationId xmlns:p14="http://schemas.microsoft.com/office/powerpoint/2010/main" val="4069373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923330"/>
          </a:xfrm>
          <a:prstGeom prst="rect">
            <a:avLst/>
          </a:prstGeom>
          <a:noFill/>
        </p:spPr>
        <p:txBody>
          <a:bodyPr wrap="square" rtlCol="0">
            <a:spAutoFit/>
          </a:bodyPr>
          <a:lstStyle/>
          <a:p>
            <a:r>
              <a:rPr lang="en-GB" dirty="0"/>
              <a:t>What is an object notebook:</a:t>
            </a:r>
          </a:p>
          <a:p>
            <a:r>
              <a:rPr lang="en-GB" dirty="0">
                <a:hlinkClick r:id="rId3"/>
              </a:rPr>
              <a:t>https://colab.research.google.com/drive/1D1i8H8HoFtdAxPsc3cvYACDw0uJl6dX3</a:t>
            </a:r>
            <a:r>
              <a:rPr lang="en-GB" dirty="0"/>
              <a:t> </a:t>
            </a:r>
          </a:p>
        </p:txBody>
      </p:sp>
    </p:spTree>
    <p:extLst>
      <p:ext uri="{BB962C8B-B14F-4D97-AF65-F5344CB8AC3E}">
        <p14:creationId xmlns:p14="http://schemas.microsoft.com/office/powerpoint/2010/main" val="256710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274BA-5E37-EB28-9E1C-1194DCD00109}"/>
              </a:ext>
            </a:extLst>
          </p:cNvPr>
          <p:cNvSpPr txBox="1"/>
          <p:nvPr/>
        </p:nvSpPr>
        <p:spPr>
          <a:xfrm>
            <a:off x="1905000" y="1972733"/>
            <a:ext cx="7992533" cy="646331"/>
          </a:xfrm>
          <a:prstGeom prst="rect">
            <a:avLst/>
          </a:prstGeom>
          <a:noFill/>
        </p:spPr>
        <p:txBody>
          <a:bodyPr wrap="square" rtlCol="0">
            <a:spAutoFit/>
          </a:bodyPr>
          <a:lstStyle/>
          <a:p>
            <a:r>
              <a:rPr lang="en-GB" dirty="0"/>
              <a:t>Functions notebook:</a:t>
            </a:r>
          </a:p>
          <a:p>
            <a:r>
              <a:rPr lang="en-GB" dirty="0">
                <a:hlinkClick r:id="rId3"/>
              </a:rPr>
              <a:t>https://colab.research.google.com/drive/1VH0DGCzNO-s26QZMCUfkdg16chgZ17VC</a:t>
            </a:r>
            <a:r>
              <a:rPr lang="en-GB" dirty="0"/>
              <a:t> </a:t>
            </a:r>
          </a:p>
        </p:txBody>
      </p:sp>
    </p:spTree>
    <p:extLst>
      <p:ext uri="{BB962C8B-B14F-4D97-AF65-F5344CB8AC3E}">
        <p14:creationId xmlns:p14="http://schemas.microsoft.com/office/powerpoint/2010/main" val="255422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186FC-FCD2-652E-971E-D14EBEE8F0C8}"/>
              </a:ext>
            </a:extLst>
          </p:cNvPr>
          <p:cNvSpPr txBox="1"/>
          <p:nvPr/>
        </p:nvSpPr>
        <p:spPr>
          <a:xfrm>
            <a:off x="2429435" y="2061882"/>
            <a:ext cx="7628965" cy="369332"/>
          </a:xfrm>
          <a:prstGeom prst="rect">
            <a:avLst/>
          </a:prstGeom>
          <a:noFill/>
        </p:spPr>
        <p:txBody>
          <a:bodyPr wrap="square" rtlCol="0">
            <a:spAutoFit/>
          </a:bodyPr>
          <a:lstStyle/>
          <a:p>
            <a:r>
              <a:rPr lang="en-GB" dirty="0"/>
              <a:t>notebook linear regression on cigarettes vs life exp data</a:t>
            </a:r>
          </a:p>
        </p:txBody>
      </p:sp>
    </p:spTree>
    <p:extLst>
      <p:ext uri="{BB962C8B-B14F-4D97-AF65-F5344CB8AC3E}">
        <p14:creationId xmlns:p14="http://schemas.microsoft.com/office/powerpoint/2010/main" val="70499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Tree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4419628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err="1"/>
              <a:t>kmeans</a:t>
            </a:r>
            <a:r>
              <a:rPr lang="en-GB" dirty="0"/>
              <a:t>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737355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Classes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166100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30797</TotalTime>
  <Words>5158</Words>
  <Application>Microsoft Office PowerPoint</Application>
  <PresentationFormat>Widescreen</PresentationFormat>
  <Paragraphs>976</Paragraphs>
  <Slides>67</Slides>
  <Notes>67</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67</vt:i4>
      </vt:variant>
    </vt:vector>
  </HeadingPairs>
  <TitlesOfParts>
    <vt:vector size="79"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68</cp:revision>
  <dcterms:created xsi:type="dcterms:W3CDTF">2024-01-05T13:08:27Z</dcterms:created>
  <dcterms:modified xsi:type="dcterms:W3CDTF">2024-07-11T09:19:49Z</dcterms:modified>
</cp:coreProperties>
</file>